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72" r:id="rId7"/>
    <p:sldId id="261" r:id="rId8"/>
    <p:sldId id="262" r:id="rId9"/>
    <p:sldId id="273" r:id="rId10"/>
    <p:sldId id="274" r:id="rId11"/>
    <p:sldId id="263" r:id="rId12"/>
    <p:sldId id="275" r:id="rId13"/>
    <p:sldId id="277" r:id="rId14"/>
    <p:sldId id="276" r:id="rId15"/>
    <p:sldId id="278" r:id="rId16"/>
    <p:sldId id="279" r:id="rId17"/>
    <p:sldId id="280" r:id="rId18"/>
    <p:sldId id="268" r:id="rId19"/>
    <p:sldId id="269" r:id="rId20"/>
    <p:sldId id="271" r:id="rId21"/>
    <p:sldId id="270" r:id="rId22"/>
    <p:sldId id="264" r:id="rId23"/>
    <p:sldId id="265" r:id="rId24"/>
    <p:sldId id="282" r:id="rId25"/>
    <p:sldId id="266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CA6C-86A5-43C0-B9E9-6FC04552BD25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agarin_AutoCollage_10_Images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4024"/>
            <a:ext cx="9144000" cy="568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19087"/>
            <a:ext cx="8591550" cy="621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721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перспективы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Kosmicheskiy-korabl---Vostok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88" r="3046"/>
          <a:stretch>
            <a:fillRect/>
          </a:stretch>
        </p:blipFill>
        <p:spPr>
          <a:xfrm>
            <a:off x="179512" y="1052736"/>
            <a:ext cx="2880320" cy="2376263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76_orig.jpg"/>
          <p:cNvPicPr>
            <a:picLocks noChangeAspect="1"/>
          </p:cNvPicPr>
          <p:nvPr/>
        </p:nvPicPr>
        <p:blipFill>
          <a:blip r:embed="rId3" cstate="print"/>
          <a:srcRect l="6818" t="3030"/>
          <a:stretch>
            <a:fillRect/>
          </a:stretch>
        </p:blipFill>
        <p:spPr>
          <a:xfrm>
            <a:off x="5292080" y="4077072"/>
            <a:ext cx="3456384" cy="230425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90515353.jpg"/>
          <p:cNvPicPr>
            <a:picLocks noChangeAspect="1"/>
          </p:cNvPicPr>
          <p:nvPr/>
        </p:nvPicPr>
        <p:blipFill>
          <a:blip r:embed="rId4" cstate="print"/>
          <a:srcRect l="6054" r="21296"/>
          <a:stretch>
            <a:fillRect/>
          </a:stretch>
        </p:blipFill>
        <p:spPr>
          <a:xfrm>
            <a:off x="3419872" y="1052736"/>
            <a:ext cx="2592288" cy="237626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ss_2011.jpg"/>
          <p:cNvPicPr>
            <a:picLocks noChangeAspect="1"/>
          </p:cNvPicPr>
          <p:nvPr/>
        </p:nvPicPr>
        <p:blipFill>
          <a:blip r:embed="rId5" cstate="print"/>
          <a:srcRect l="2000" r="2000" b="3669"/>
          <a:stretch>
            <a:fillRect/>
          </a:stretch>
        </p:blipFill>
        <p:spPr>
          <a:xfrm>
            <a:off x="395536" y="4077072"/>
            <a:ext cx="3744416" cy="230425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350100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КК серии «Восток»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5010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  серии «Салют»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917843.jpg"/>
          <p:cNvPicPr>
            <a:picLocks noChangeAspect="1"/>
          </p:cNvPicPr>
          <p:nvPr/>
        </p:nvPicPr>
        <p:blipFill>
          <a:blip r:embed="rId6" cstate="print"/>
          <a:srcRect t="7951" r="4423" b="9885"/>
          <a:stretch>
            <a:fillRect/>
          </a:stretch>
        </p:blipFill>
        <p:spPr>
          <a:xfrm>
            <a:off x="6300192" y="1052736"/>
            <a:ext cx="2682879" cy="237626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092280" y="350100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 «Мир»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645789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645789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КК «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Союз-ТМА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151"/>
            <a:ext cx="8208912" cy="656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356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76456" cy="527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72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20880" cy="578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38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023"/>
            <a:ext cx="7986464" cy="598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66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8814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5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48464" cy="583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165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41228" cy="54726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64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269"/>
            <a:ext cx="8764414" cy="5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991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4459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02599" y="0"/>
            <a:ext cx="10972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324"/>
            <a:ext cx="8640960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16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476672"/>
            <a:ext cx="878741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28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2448272" cy="5077716"/>
          </a:xfrm>
          <a:prstGeom prst="rect">
            <a:avLst/>
          </a:prstGeom>
        </p:spPr>
      </p:pic>
      <p:pic>
        <p:nvPicPr>
          <p:cNvPr id="7" name="Содержимое 6" descr="iss_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916832"/>
            <a:ext cx="3982245" cy="2645704"/>
          </a:xfrm>
        </p:spPr>
      </p:pic>
      <p:sp>
        <p:nvSpPr>
          <p:cNvPr id="6" name="TextBox 5"/>
          <p:cNvSpPr txBox="1"/>
          <p:nvPr/>
        </p:nvSpPr>
        <p:spPr>
          <a:xfrm>
            <a:off x="683568" y="60932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ВЧЕРА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494116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5805264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ЗАВТРА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aks7-1300x865.jpg"/>
          <p:cNvPicPr>
            <a:picLocks noChangeAspect="1"/>
          </p:cNvPicPr>
          <p:nvPr/>
        </p:nvPicPr>
        <p:blipFill>
          <a:blip r:embed="rId4" cstate="print">
            <a:lum bright="-30000" contrast="-20000"/>
          </a:blip>
          <a:stretch>
            <a:fillRect/>
          </a:stretch>
        </p:blipFill>
        <p:spPr>
          <a:xfrm flipH="1">
            <a:off x="7164288" y="1196752"/>
            <a:ext cx="1866496" cy="1241938"/>
          </a:xfrm>
          <a:prstGeom prst="rect">
            <a:avLst/>
          </a:prstGeom>
        </p:spPr>
      </p:pic>
      <p:pic>
        <p:nvPicPr>
          <p:cNvPr id="11" name="Рисунок 10" descr="0007.jpg"/>
          <p:cNvPicPr>
            <a:picLocks noChangeAspect="1"/>
          </p:cNvPicPr>
          <p:nvPr/>
        </p:nvPicPr>
        <p:blipFill>
          <a:blip r:embed="rId5" cstate="print">
            <a:lum bright="-30000" contrast="-20000"/>
          </a:blip>
          <a:stretch>
            <a:fillRect/>
          </a:stretch>
        </p:blipFill>
        <p:spPr>
          <a:xfrm>
            <a:off x="7164288" y="2708920"/>
            <a:ext cx="1872208" cy="1208612"/>
          </a:xfrm>
          <a:prstGeom prst="rect">
            <a:avLst/>
          </a:prstGeom>
        </p:spPr>
      </p:pic>
      <p:pic>
        <p:nvPicPr>
          <p:cNvPr id="12" name="Рисунок 11" descr="i04Q1OVVO.jpg"/>
          <p:cNvPicPr>
            <a:picLocks noChangeAspect="1"/>
          </p:cNvPicPr>
          <p:nvPr/>
        </p:nvPicPr>
        <p:blipFill>
          <a:blip r:embed="rId6" cstate="print">
            <a:lum bright="-30000" contrast="-20000"/>
          </a:blip>
          <a:stretch>
            <a:fillRect/>
          </a:stretch>
        </p:blipFill>
        <p:spPr>
          <a:xfrm>
            <a:off x="7092280" y="4077072"/>
            <a:ext cx="1907704" cy="1073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-1467544"/>
            <a:ext cx="3096344" cy="9433048"/>
          </a:xfrm>
        </p:spPr>
        <p:txBody>
          <a:bodyPr>
            <a:normAutofit/>
          </a:bodyPr>
          <a:lstStyle/>
          <a:p>
            <a:r>
              <a:rPr lang="ru-RU" sz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0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первого шага достаточно веры. Не обязательно видеть всю лестницу, чтобы сделать первый шаг…</a:t>
            </a:r>
          </a:p>
          <a:p>
            <a:pPr algn="r">
              <a:buNone/>
            </a:pPr>
            <a:r>
              <a:rPr lang="ru-RU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Р.Брэдбери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423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341697"/>
            <a:ext cx="8491289" cy="6045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355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3104"/>
            <a:ext cx="8711696" cy="4932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776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28112"/>
            <a:ext cx="8784976" cy="525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97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-космонавтики-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647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29625" cy="632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99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 Юрия Гагарина</a:t>
            </a:r>
            <a:endParaRPr lang="ru-RU" sz="4800" dirty="0"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48472" cy="5102414"/>
          </a:xfrm>
          <a:prstGeom prst="rect">
            <a:avLst/>
          </a:prstGeom>
          <a:ln w="63500" cmpd="sng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588" y="2564904"/>
            <a:ext cx="4251900" cy="2880320"/>
          </a:xfrm>
          <a:prstGeom prst="rect">
            <a:avLst/>
          </a:prstGeom>
          <a:ln w="63500" cmpd="sng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678930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8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068960"/>
            <a:ext cx="2555776" cy="3453493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2520280" cy="321738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Юношеские годы Юрия Гагарина</a:t>
            </a:r>
            <a:endParaRPr lang="ru-RU" dirty="0"/>
          </a:p>
        </p:txBody>
      </p:sp>
      <p:pic>
        <p:nvPicPr>
          <p:cNvPr id="7" name="Рисунок 6" descr="7812169sqt.jpg"/>
          <p:cNvPicPr>
            <a:picLocks noChangeAspect="1"/>
          </p:cNvPicPr>
          <p:nvPr/>
        </p:nvPicPr>
        <p:blipFill>
          <a:blip r:embed="rId4" cstate="print"/>
          <a:srcRect b="15140"/>
          <a:stretch>
            <a:fillRect/>
          </a:stretch>
        </p:blipFill>
        <p:spPr>
          <a:xfrm>
            <a:off x="2267744" y="1628800"/>
            <a:ext cx="2520280" cy="3284001"/>
          </a:xfrm>
          <a:prstGeom prst="rect">
            <a:avLst/>
          </a:prstGeom>
          <a:ln w="25400" cmpd="sng">
            <a:solidFill>
              <a:schemeClr val="bg1"/>
            </a:solidFill>
          </a:ln>
        </p:spPr>
      </p:pic>
      <p:pic>
        <p:nvPicPr>
          <p:cNvPr id="4" name="Содержимое 3" descr="8100ef50816dfb69e0c9d27e9da12d0b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2366081" cy="3383893"/>
          </a:xfrm>
          <a:prstGeom prst="rect">
            <a:avLst/>
          </a:prstGeom>
          <a:ln w="25400" cmpd="sng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в космонавты, полет</a:t>
            </a:r>
            <a:endParaRPr lang="ru-RU" dirty="0"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1-60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21088"/>
            <a:ext cx="4176464" cy="243627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21088"/>
            <a:ext cx="3374380" cy="247831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Рисунок 6" descr="foto%2014.jp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6300192" y="980728"/>
            <a:ext cx="1884034" cy="306896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Содержимое 8" descr="321799294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9552" y="908720"/>
            <a:ext cx="5080000" cy="3175000"/>
          </a:xfrm>
          <a:ln w="254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1" y="257913"/>
            <a:ext cx="846863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588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58</Words>
  <Application>Microsoft Office PowerPoint</Application>
  <PresentationFormat>Экран (4:3)</PresentationFormat>
  <Paragraphs>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Детство Юрия Гагарина</vt:lpstr>
      <vt:lpstr>Презентация PowerPoint</vt:lpstr>
      <vt:lpstr>Юношеские годы Юрия Гагарина</vt:lpstr>
      <vt:lpstr>Подготовка в космонавты, полет</vt:lpstr>
      <vt:lpstr>Презентация PowerPoint</vt:lpstr>
      <vt:lpstr>Презентация PowerPoint</vt:lpstr>
      <vt:lpstr>Открытые перспективы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?</vt:lpstr>
      <vt:lpstr>Презентация PowerPoint</vt:lpstr>
      <vt:lpstr>Презентация PowerPoint</vt:lpstr>
      <vt:lpstr>Молодцы!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User</cp:lastModifiedBy>
  <cp:revision>34</cp:revision>
  <dcterms:created xsi:type="dcterms:W3CDTF">2016-03-26T10:47:00Z</dcterms:created>
  <dcterms:modified xsi:type="dcterms:W3CDTF">2016-05-22T06:14:18Z</dcterms:modified>
</cp:coreProperties>
</file>