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5" r:id="rId3"/>
    <p:sldId id="281" r:id="rId4"/>
    <p:sldId id="282" r:id="rId5"/>
    <p:sldId id="256" r:id="rId6"/>
    <p:sldId id="269" r:id="rId7"/>
    <p:sldId id="259" r:id="rId8"/>
    <p:sldId id="285" r:id="rId9"/>
    <p:sldId id="270" r:id="rId10"/>
    <p:sldId id="261" r:id="rId11"/>
    <p:sldId id="288" r:id="rId12"/>
    <p:sldId id="271" r:id="rId13"/>
    <p:sldId id="262" r:id="rId14"/>
    <p:sldId id="272" r:id="rId15"/>
    <p:sldId id="263" r:id="rId16"/>
    <p:sldId id="287" r:id="rId17"/>
    <p:sldId id="274" r:id="rId18"/>
    <p:sldId id="264" r:id="rId19"/>
    <p:sldId id="279" r:id="rId20"/>
    <p:sldId id="276" r:id="rId21"/>
    <p:sldId id="275" r:id="rId22"/>
    <p:sldId id="277" r:id="rId23"/>
    <p:sldId id="289" r:id="rId24"/>
    <p:sldId id="278" r:id="rId25"/>
    <p:sldId id="283" r:id="rId26"/>
    <p:sldId id="284" r:id="rId27"/>
    <p:sldId id="286" r:id="rId28"/>
    <p:sldId id="267" r:id="rId29"/>
    <p:sldId id="26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918" autoAdjust="0"/>
  </p:normalViewPr>
  <p:slideViewPr>
    <p:cSldViewPr>
      <p:cViewPr>
        <p:scale>
          <a:sx n="81" d="100"/>
          <a:sy n="81" d="100"/>
        </p:scale>
        <p:origin x="-14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1.mp3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-life.ru/articles/2020/04/29/kartinki-i-otkrytki-den-uchitelya-7-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21523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Как много содержит в себе слово труд,</a:t>
            </a:r>
            <a:br>
              <a:rPr lang="ru-RU" dirty="0"/>
            </a:br>
            <a:r>
              <a:rPr lang="ru-RU" dirty="0"/>
              <a:t>Посуды мытье, и шитье, и вязание.</a:t>
            </a:r>
            <a:br>
              <a:rPr lang="ru-RU" dirty="0"/>
            </a:br>
            <a:r>
              <a:rPr lang="ru-RU" dirty="0"/>
              <a:t>Уроки труда только радость дают,</a:t>
            </a:r>
            <a:br>
              <a:rPr lang="ru-RU" dirty="0"/>
            </a:br>
            <a:r>
              <a:rPr lang="ru-RU" dirty="0"/>
              <a:t>Нам труд в удовольствие, не в наказание.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64337"/>
            <a:ext cx="48044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Учителю труда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145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Вы учите нас живопись любить,</a:t>
            </a:r>
            <a:br>
              <a:rPr lang="ru-RU" dirty="0"/>
            </a:br>
            <a:r>
              <a:rPr lang="ru-RU" dirty="0"/>
              <a:t>Мы радугу рисуем и листочки.</a:t>
            </a:r>
            <a:br>
              <a:rPr lang="ru-RU" dirty="0"/>
            </a:br>
            <a:r>
              <a:rPr lang="ru-RU" dirty="0"/>
              <a:t>И пусть нам Левитанами не быть, </a:t>
            </a:r>
            <a:br>
              <a:rPr lang="ru-RU" dirty="0"/>
            </a:br>
            <a:r>
              <a:rPr lang="ru-RU" dirty="0"/>
              <a:t>В искусстве делаем мы первые шажочки!</a:t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083207"/>
            <a:ext cx="48044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Учителю изо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4371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Ах, музыка, ну кто ее не любит?!</a:t>
            </a:r>
            <a:br>
              <a:rPr lang="ru-RU" dirty="0"/>
            </a:br>
            <a:r>
              <a:rPr lang="ru-RU" dirty="0"/>
              <a:t>И с удовольствием торопимся мы в класс.</a:t>
            </a:r>
            <a:br>
              <a:rPr lang="ru-RU" dirty="0"/>
            </a:br>
            <a:r>
              <a:rPr lang="ru-RU" dirty="0"/>
              <a:t>Быть может, Моцарта, Тамару Гвердцители</a:t>
            </a:r>
            <a:br>
              <a:rPr lang="ru-RU" dirty="0"/>
            </a:br>
            <a:r>
              <a:rPr lang="ru-RU" dirty="0"/>
              <a:t>Или Шаляпина откроете Вы в нас!</a:t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861048"/>
            <a:ext cx="48044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Учителю музыки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1" name="Picture 3" descr="C:\Users\1\AppData\Local\Microsoft\Windows\Temporary Internet Files\Content.IE5\8QI0UGSJ\cherry_blossom_tattoo_by_thetempestofnature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14033"/>
            <a:ext cx="1637884" cy="1637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AppData\Local\Microsoft\Windows\Temporary Internet Files\Content.IE5\BFERU0GV\170px-Диапазон_валторны[1]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51" y="4089238"/>
            <a:ext cx="1619250" cy="933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://minsk.mesi.ru/upload/newsfiles/sdnemuchitelya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41" y="540438"/>
            <a:ext cx="1872208" cy="1573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mycdn.me/i?r=AzEPZsRbOZEKgBhR0XGMT1RkmCtk2J2wj6vEzU2heU1yvaaKTM5SRkZCeTgDn6uOyic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123ot.ru/img/00000/1/new-card-60803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268760"/>
            <a:ext cx="32221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уроке физкультуры дружно выстроился класс,</a:t>
            </a:r>
            <a:br>
              <a:rPr lang="ru-RU" sz="1600" dirty="0"/>
            </a:br>
            <a:r>
              <a:rPr lang="ru-RU" sz="1600" dirty="0"/>
              <a:t>Чтоб учителя поздравить в этот день и в этот час.</a:t>
            </a:r>
            <a:br>
              <a:rPr lang="ru-RU" sz="1600" dirty="0"/>
            </a:br>
            <a:r>
              <a:rPr lang="ru-RU" sz="1600" dirty="0"/>
              <a:t>Мы желаем Вам здоровья, счастья, радости, любви,</a:t>
            </a:r>
            <a:br>
              <a:rPr lang="ru-RU" sz="1600" dirty="0"/>
            </a:br>
            <a:r>
              <a:rPr lang="ru-RU" sz="1600" dirty="0"/>
              <a:t>Чтобы всё, чего хотите, Вы достичь скорей смогли.</a:t>
            </a:r>
            <a:br>
              <a:rPr lang="ru-RU" sz="1600" dirty="0"/>
            </a:br>
            <a:r>
              <a:rPr lang="ru-RU" sz="1600" dirty="0"/>
              <a:t>От себя мы обещаем, не прогуливать урок,</a:t>
            </a:r>
            <a:br>
              <a:rPr lang="ru-RU" sz="1600" dirty="0"/>
            </a:br>
            <a:r>
              <a:rPr lang="ru-RU" sz="1600" dirty="0"/>
              <a:t>Нормативы все осилить, кроссы сдать, конечно, в срок.</a:t>
            </a:r>
            <a:br>
              <a:rPr lang="ru-RU" sz="1600" dirty="0"/>
            </a:br>
            <a:r>
              <a:rPr lang="ru-RU" sz="1600" dirty="0"/>
              <a:t>Чтобы стать успешным в жизни физкультура в помощь нам,</a:t>
            </a:r>
            <a:br>
              <a:rPr lang="ru-RU" sz="1600" dirty="0"/>
            </a:br>
            <a:r>
              <a:rPr lang="ru-RU" sz="1600" dirty="0"/>
              <a:t>Ведь у слабых и тщедушных очень </a:t>
            </a:r>
            <a:r>
              <a:rPr lang="ru-RU" sz="1600" dirty="0" err="1"/>
              <a:t>скучненький</a:t>
            </a:r>
            <a:r>
              <a:rPr lang="ru-RU" sz="1600" dirty="0"/>
              <a:t> финал.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48680"/>
            <a:ext cx="39385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Учителю физкультуры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492896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Быть учителем географии</a:t>
            </a:r>
            <a:br>
              <a:rPr lang="ru-RU" sz="1600" dirty="0"/>
            </a:br>
            <a:r>
              <a:rPr lang="ru-RU" sz="1600" dirty="0"/>
              <a:t>Очень даже интересно -</a:t>
            </a:r>
            <a:br>
              <a:rPr lang="ru-RU" sz="1600" dirty="0"/>
            </a:br>
            <a:r>
              <a:rPr lang="ru-RU" sz="1600" dirty="0"/>
              <a:t>Может, как Жюль Верн, объехать</a:t>
            </a:r>
            <a:br>
              <a:rPr lang="ru-RU" sz="1600" dirty="0"/>
            </a:br>
            <a:r>
              <a:rPr lang="ru-RU" sz="1600" dirty="0"/>
              <a:t>Мир в домашнем своём кресле!</a:t>
            </a:r>
            <a:br>
              <a:rPr lang="ru-RU" sz="1600" dirty="0"/>
            </a:br>
            <a:r>
              <a:rPr lang="ru-RU" sz="1600" dirty="0"/>
              <a:t>Мы бы тоже так хотели</a:t>
            </a:r>
            <a:br>
              <a:rPr lang="ru-RU" sz="1600" dirty="0"/>
            </a:br>
            <a:r>
              <a:rPr lang="ru-RU" sz="1600" dirty="0"/>
              <a:t>Знать, где будут ураганы,</a:t>
            </a:r>
            <a:br>
              <a:rPr lang="ru-RU" sz="1600" dirty="0"/>
            </a:br>
            <a:r>
              <a:rPr lang="ru-RU" sz="1600" dirty="0"/>
              <a:t>Где закопаны алмазы,</a:t>
            </a:r>
            <a:br>
              <a:rPr lang="ru-RU" sz="1600" dirty="0"/>
            </a:br>
            <a:r>
              <a:rPr lang="ru-RU" sz="1600" dirty="0"/>
              <a:t>Где волнуются вулканы.</a:t>
            </a:r>
            <a:br>
              <a:rPr lang="ru-RU" sz="1600" dirty="0"/>
            </a:br>
            <a:r>
              <a:rPr lang="ru-RU" sz="1600" dirty="0"/>
              <a:t>Изучать свою планету -</a:t>
            </a:r>
            <a:br>
              <a:rPr lang="ru-RU" sz="1600" dirty="0"/>
            </a:br>
            <a:r>
              <a:rPr lang="ru-RU" sz="1600" dirty="0"/>
              <a:t>Вот прекраснейшее дело!</a:t>
            </a:r>
            <a:br>
              <a:rPr lang="ru-RU" sz="1600" dirty="0"/>
            </a:br>
            <a:r>
              <a:rPr lang="ru-RU" sz="1600" dirty="0"/>
              <a:t>Пусть всегда Вам на работе</a:t>
            </a:r>
            <a:br>
              <a:rPr lang="ru-RU" sz="1600" dirty="0"/>
            </a:br>
            <a:r>
              <a:rPr lang="ru-RU" sz="1600" dirty="0"/>
              <a:t>Будет очень интересно!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968929"/>
            <a:ext cx="34596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Учителю географии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http://scenarii-den-uchitelya.uroki.org.ua/foto/den-uchitelya_9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68" r="14758"/>
          <a:stretch/>
        </p:blipFill>
        <p:spPr bwMode="auto">
          <a:xfrm>
            <a:off x="5719467" y="562731"/>
            <a:ext cx="1444821" cy="1406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960994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zen_doc/1704910/pub_5cb62c9303be7000b456cd86_5cb62d06cf92f800b34466fc/scale_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4076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Казалось бы в век калькуляторов,</a:t>
            </a:r>
            <a:br>
              <a:rPr lang="ru-RU" sz="1600" dirty="0"/>
            </a:br>
            <a:r>
              <a:rPr lang="ru-RU" sz="1600" dirty="0"/>
              <a:t>В компьютерный век вычислительный,</a:t>
            </a:r>
            <a:br>
              <a:rPr lang="ru-RU" sz="1600" dirty="0"/>
            </a:br>
            <a:r>
              <a:rPr lang="ru-RU" sz="1600" dirty="0"/>
              <a:t>Зачем нам нужны знаменатели,</a:t>
            </a:r>
            <a:br>
              <a:rPr lang="ru-RU" sz="1600" dirty="0"/>
            </a:br>
            <a:r>
              <a:rPr lang="ru-RU" sz="1600" dirty="0"/>
              <a:t>Котангенсы или числители?</a:t>
            </a:r>
            <a:br>
              <a:rPr lang="ru-RU" sz="1600" dirty="0"/>
            </a:br>
            <a:r>
              <a:rPr lang="ru-RU" sz="1600" dirty="0"/>
              <a:t>Но без умноженья с делением</a:t>
            </a:r>
            <a:br>
              <a:rPr lang="ru-RU" sz="1600" dirty="0"/>
            </a:br>
            <a:r>
              <a:rPr lang="ru-RU" sz="1600" dirty="0"/>
              <a:t>Нельзя даже дворником сделаться!</a:t>
            </a:r>
            <a:br>
              <a:rPr lang="ru-RU" sz="1600" dirty="0"/>
            </a:br>
            <a:r>
              <a:rPr lang="ru-RU" sz="1600" dirty="0"/>
              <a:t>Желаем вам, чтоб математика</a:t>
            </a:r>
            <a:br>
              <a:rPr lang="ru-RU" sz="1600" dirty="0"/>
            </a:br>
            <a:r>
              <a:rPr lang="ru-RU" sz="1600" dirty="0"/>
              <a:t>Любимейшим стала всех делом бы!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38304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Учителю математики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351012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Русский и литература –</a:t>
            </a:r>
            <a:br>
              <a:rPr lang="ru-RU" sz="1600" dirty="0"/>
            </a:br>
            <a:r>
              <a:rPr lang="ru-RU" sz="1600" dirty="0"/>
              <a:t>Лучшие из всех предметов!</a:t>
            </a:r>
            <a:br>
              <a:rPr lang="ru-RU" sz="1600" dirty="0"/>
            </a:br>
            <a:r>
              <a:rPr lang="ru-RU" sz="1600" dirty="0"/>
              <a:t>Потому что мы культуру</a:t>
            </a:r>
            <a:br>
              <a:rPr lang="ru-RU" sz="1600" dirty="0"/>
            </a:br>
            <a:r>
              <a:rPr lang="ru-RU" sz="1600" dirty="0"/>
              <a:t>Развиваем в рамках этих.</a:t>
            </a:r>
          </a:p>
          <a:p>
            <a:r>
              <a:rPr lang="ru-RU" sz="1600" dirty="0"/>
              <a:t>И за это Вам спасибо,</a:t>
            </a:r>
            <a:br>
              <a:rPr lang="ru-RU" sz="1600" dirty="0"/>
            </a:br>
            <a:r>
              <a:rPr lang="ru-RU" sz="1600" dirty="0"/>
              <a:t>Дорогой учитель наш.</a:t>
            </a:r>
            <a:br>
              <a:rPr lang="ru-RU" sz="1600" dirty="0"/>
            </a:br>
            <a:r>
              <a:rPr lang="ru-RU" sz="1600" dirty="0"/>
              <a:t>Пишем, говорим красиво,</a:t>
            </a:r>
            <a:br>
              <a:rPr lang="ru-RU" sz="1600" dirty="0"/>
            </a:br>
            <a:r>
              <a:rPr lang="ru-RU" sz="1600" dirty="0"/>
              <a:t>Опыт передался Ваш!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69378" y="2276872"/>
            <a:ext cx="448110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Учителю русского языка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литературы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1\AppData\Local\Microsoft\Windows\Temporary Internet Files\Content.IE5\8QI0UGSJ\kolaz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AppData\Local\Microsoft\Windows\Temporary Internet Files\Content.IE5\8QI0UGSJ\Азбука_Ивана_Федорова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34" y="476672"/>
            <a:ext cx="1251505" cy="1905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436736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karaganda.kz/foto/feecb6cb4cc17ba5c43d67695f8577b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42968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zen_doc/1716636/pub_5dd8d073e5f20d1efbfeddda_5dd8d0c299223951503109e2/scale_1200"/>
          <p:cNvPicPr/>
          <p:nvPr/>
        </p:nvPicPr>
        <p:blipFill>
          <a:blip r:embed="rId2"/>
          <a:srcRect b="16188"/>
          <a:stretch>
            <a:fillRect/>
          </a:stretch>
        </p:blipFill>
        <p:spPr bwMode="auto">
          <a:xfrm>
            <a:off x="357158" y="357166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217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За весь животный мир в ответе,</a:t>
            </a:r>
            <a:br>
              <a:rPr lang="ru-RU" sz="1600" dirty="0"/>
            </a:br>
            <a:r>
              <a:rPr lang="ru-RU" sz="1600" dirty="0"/>
              <a:t>И жизнь, и смерть в одном предмете.</a:t>
            </a:r>
            <a:br>
              <a:rPr lang="ru-RU" sz="1600" dirty="0"/>
            </a:br>
            <a:r>
              <a:rPr lang="ru-RU" sz="1600" dirty="0"/>
              <a:t>И мы надеемся, что скоро</a:t>
            </a:r>
            <a:br>
              <a:rPr lang="ru-RU" sz="1600" dirty="0"/>
            </a:br>
            <a:r>
              <a:rPr lang="ru-RU" sz="1600" dirty="0"/>
              <a:t>Путем единственным отбора</a:t>
            </a:r>
            <a:br>
              <a:rPr lang="ru-RU" sz="1600" dirty="0"/>
            </a:br>
            <a:r>
              <a:rPr lang="ru-RU" sz="1600" dirty="0"/>
              <a:t>Свой добрый и усталый глаз</a:t>
            </a:r>
            <a:br>
              <a:rPr lang="ru-RU" sz="1600" dirty="0"/>
            </a:br>
            <a:r>
              <a:rPr lang="ru-RU" sz="1600" dirty="0"/>
              <a:t>Вы остановите на нас!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1597" y="458957"/>
            <a:ext cx="32769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Учителю биологии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2402885"/>
            <a:ext cx="329564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Учителю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английского языка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335699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Английский важен – с этим не поспоришь,</a:t>
            </a:r>
            <a:br>
              <a:rPr lang="ru-RU" sz="1600" dirty="0"/>
            </a:br>
            <a:r>
              <a:rPr lang="ru-RU" sz="1600" dirty="0"/>
              <a:t>Не всякому даётся он легко.</a:t>
            </a:r>
            <a:br>
              <a:rPr lang="ru-RU" sz="1600" dirty="0"/>
            </a:br>
            <a:r>
              <a:rPr lang="ru-RU" sz="1600" dirty="0"/>
              <a:t>Но всё представит образно учитель</a:t>
            </a:r>
            <a:br>
              <a:rPr lang="ru-RU" sz="1600" dirty="0"/>
            </a:br>
            <a:r>
              <a:rPr lang="ru-RU" sz="1600" dirty="0"/>
              <a:t>И в тёмной чаще станет в миг светло.</a:t>
            </a:r>
            <a:br>
              <a:rPr lang="ru-RU" sz="1600" dirty="0"/>
            </a:br>
            <a:r>
              <a:rPr lang="ru-RU" sz="1600" dirty="0"/>
              <a:t>Пусть в Вашей жизни будет много света,</a:t>
            </a:r>
            <a:br>
              <a:rPr lang="ru-RU" sz="1600" dirty="0"/>
            </a:br>
            <a:r>
              <a:rPr lang="ru-RU" sz="1600" dirty="0"/>
              <a:t>Здоровы будьте, счастливы во всём,</a:t>
            </a:r>
            <a:br>
              <a:rPr lang="ru-RU" sz="1600" dirty="0"/>
            </a:br>
            <a:r>
              <a:rPr lang="ru-RU" sz="1600" dirty="0"/>
              <a:t>И пусть не будет темы без ответа,</a:t>
            </a:r>
            <a:br>
              <a:rPr lang="ru-RU" sz="1600" dirty="0"/>
            </a:br>
            <a:r>
              <a:rPr lang="ru-RU" sz="1600" dirty="0"/>
              <a:t>Удачливее будьте с каждым днём.</a:t>
            </a:r>
          </a:p>
        </p:txBody>
      </p:sp>
      <p:pic>
        <p:nvPicPr>
          <p:cNvPr id="4100" name="Picture 4" descr="C:\Users\1\AppData\Local\Microsoft\Windows\Temporary Internet Files\Content.IE5\BFERU0GV\204px-Illustration_Pisum_sativum0_clean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1296144" cy="2058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://folexshop.com/images/55a0d37be12df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8" y="3356992"/>
            <a:ext cx="2634615" cy="1759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275925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02f/0000755e-c036224d/im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3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ontent.schools.by/perelevka/library/%D0%B4%D0%B5%D0%BD%D1%8C_%D1%83%D1%87%D0%B8%D1%82%D0%B5%D0%BB%D1%8F.jpg"/>
          <p:cNvPicPr/>
          <p:nvPr/>
        </p:nvPicPr>
        <p:blipFill>
          <a:blip r:embed="rId3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55" y="404664"/>
            <a:ext cx="8208912" cy="554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esnya-ob-uchitele-Klassnaya-pesnya-ob-uchitile(muzofon.co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>
                  <p14:trim end="45935.8407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4826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8403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Учителям химии и физики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Мы вас, учитель химии,</a:t>
            </a:r>
            <a:br>
              <a:rPr lang="ru-RU" dirty="0" smtClean="0"/>
            </a:br>
            <a:r>
              <a:rPr lang="ru-RU" dirty="0" smtClean="0"/>
              <a:t>В праздник поздравляем,</a:t>
            </a:r>
            <a:br>
              <a:rPr lang="ru-RU" dirty="0" smtClean="0"/>
            </a:br>
            <a:r>
              <a:rPr lang="ru-RU" dirty="0" smtClean="0"/>
              <a:t>Реакций положительных</a:t>
            </a:r>
            <a:br>
              <a:rPr lang="ru-RU" dirty="0" smtClean="0"/>
            </a:br>
            <a:r>
              <a:rPr lang="ru-RU" dirty="0" smtClean="0"/>
              <a:t>Мы вам пожелаем.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Желаем в День учителя,</a:t>
            </a:r>
            <a:br>
              <a:rPr lang="ru-RU" dirty="0" smtClean="0"/>
            </a:br>
            <a:r>
              <a:rPr lang="ru-RU" dirty="0" smtClean="0"/>
              <a:t>Чтоб вас лес рук встречал,</a:t>
            </a:r>
            <a:br>
              <a:rPr lang="ru-RU" dirty="0" smtClean="0"/>
            </a:br>
            <a:r>
              <a:rPr lang="ru-RU" dirty="0" smtClean="0"/>
              <a:t>Таблицу Менделеева</a:t>
            </a:r>
            <a:br>
              <a:rPr lang="ru-RU" dirty="0" smtClean="0"/>
            </a:br>
            <a:r>
              <a:rPr lang="ru-RU" dirty="0" smtClean="0"/>
              <a:t>Отлично каждый знал.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путали, чтоб мы</a:t>
            </a:r>
            <a:br>
              <a:rPr lang="ru-RU" dirty="0" smtClean="0"/>
            </a:br>
            <a:r>
              <a:rPr lang="ru-RU" dirty="0" smtClean="0"/>
              <a:t>Соли и кислоты,</a:t>
            </a:r>
            <a:br>
              <a:rPr lang="ru-RU" dirty="0" smtClean="0"/>
            </a:br>
            <a:r>
              <a:rPr lang="ru-RU" dirty="0" smtClean="0"/>
              <a:t>Писали на отлично</a:t>
            </a:r>
            <a:br>
              <a:rPr lang="ru-RU" dirty="0" smtClean="0"/>
            </a:br>
            <a:r>
              <a:rPr lang="ru-RU" dirty="0" smtClean="0"/>
              <a:t>Контрольные работы.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Желаем, чтоб легко</a:t>
            </a:r>
            <a:br>
              <a:rPr lang="ru-RU" dirty="0" smtClean="0"/>
            </a:br>
            <a:r>
              <a:rPr lang="ru-RU" dirty="0" smtClean="0"/>
              <a:t>Нам химия давалась,</a:t>
            </a:r>
            <a:br>
              <a:rPr lang="ru-RU" dirty="0" smtClean="0"/>
            </a:br>
            <a:r>
              <a:rPr lang="ru-RU" dirty="0" smtClean="0"/>
              <a:t>И на лабораторных</a:t>
            </a:r>
            <a:br>
              <a:rPr lang="ru-RU" dirty="0" smtClean="0"/>
            </a:br>
            <a:r>
              <a:rPr lang="ru-RU" dirty="0" smtClean="0"/>
              <a:t>Ничто, чтоб не взрывалось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Физики законы</a:t>
            </a:r>
            <a:br>
              <a:rPr lang="ru-RU" dirty="0" smtClean="0"/>
            </a:br>
            <a:r>
              <a:rPr lang="ru-RU" dirty="0" smtClean="0"/>
              <a:t>Мы с вами постигаем</a:t>
            </a:r>
            <a:br>
              <a:rPr lang="ru-RU" dirty="0" smtClean="0"/>
            </a:br>
            <a:r>
              <a:rPr lang="ru-RU" dirty="0" smtClean="0"/>
              <a:t>И вас с Днем учителя</a:t>
            </a:r>
            <a:br>
              <a:rPr lang="ru-RU" dirty="0" smtClean="0"/>
            </a:br>
            <a:r>
              <a:rPr lang="ru-RU" dirty="0" smtClean="0"/>
              <a:t>Сегодня поздравляем.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Желаем воспитать вам</a:t>
            </a:r>
            <a:br>
              <a:rPr lang="ru-RU" dirty="0" smtClean="0"/>
            </a:br>
            <a:r>
              <a:rPr lang="ru-RU" dirty="0" smtClean="0"/>
              <a:t>Будущих Ньютонов,</a:t>
            </a:r>
            <a:br>
              <a:rPr lang="ru-RU" dirty="0" smtClean="0"/>
            </a:br>
            <a:r>
              <a:rPr lang="ru-RU" dirty="0" smtClean="0"/>
              <a:t>Чтоб смогли мы новые</a:t>
            </a:r>
            <a:br>
              <a:rPr lang="ru-RU" dirty="0" smtClean="0"/>
            </a:br>
            <a:r>
              <a:rPr lang="ru-RU" dirty="0" smtClean="0"/>
              <a:t>Открывать законы.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Желаем, чтобы физику</a:t>
            </a:r>
            <a:br>
              <a:rPr lang="ru-RU" dirty="0" smtClean="0"/>
            </a:br>
            <a:r>
              <a:rPr lang="ru-RU" dirty="0" smtClean="0"/>
              <a:t>Все на «отлично» знали,</a:t>
            </a:r>
            <a:br>
              <a:rPr lang="ru-RU" dirty="0" smtClean="0"/>
            </a:br>
            <a:r>
              <a:rPr lang="ru-RU" dirty="0" smtClean="0"/>
              <a:t>Уроки ваши в жизни,</a:t>
            </a:r>
            <a:br>
              <a:rPr lang="ru-RU" dirty="0" smtClean="0"/>
            </a:br>
            <a:r>
              <a:rPr lang="ru-RU" dirty="0" smtClean="0"/>
              <a:t>Чтоб не забывали.</a:t>
            </a:r>
            <a:br>
              <a:rPr lang="ru-RU" dirty="0" smtClean="0"/>
            </a:br>
            <a:r>
              <a:rPr lang="ru-RU" dirty="0" smtClean="0"/>
              <a:t>© http://pozdravok.ru/pozdravleniya/prazdniki/den-uchitelya/po-predmetam/fiziki/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-dnyuhoy.ru/wp-content/uploads/2020/01/den-uchitelya-pozdravleniya-smeshnye.jpg"/>
          <p:cNvPicPr/>
          <p:nvPr/>
        </p:nvPicPr>
        <p:blipFill>
          <a:blip r:embed="rId2"/>
          <a:srcRect b="6667"/>
          <a:stretch>
            <a:fillRect/>
          </a:stretch>
        </p:blipFill>
        <p:spPr bwMode="auto">
          <a:xfrm>
            <a:off x="500034" y="428604"/>
            <a:ext cx="828680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Учителям истории, обществознания и др.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История </a:t>
            </a:r>
            <a:r>
              <a:rPr lang="ru-RU" dirty="0" smtClean="0"/>
              <a:t>— прекраснейший предмет,</a:t>
            </a:r>
            <a:br>
              <a:rPr lang="ru-RU" dirty="0" smtClean="0"/>
            </a:br>
            <a:r>
              <a:rPr lang="ru-RU" dirty="0" smtClean="0"/>
              <a:t>Давно известно, каждый школьник знает —</a:t>
            </a:r>
            <a:br>
              <a:rPr lang="ru-RU" dirty="0" smtClean="0"/>
            </a:br>
            <a:r>
              <a:rPr lang="ru-RU" dirty="0" smtClean="0"/>
              <a:t>Без прошлого и будущего нет,</a:t>
            </a:r>
            <a:br>
              <a:rPr lang="ru-RU" dirty="0" smtClean="0"/>
            </a:br>
            <a:r>
              <a:rPr lang="ru-RU" dirty="0" smtClean="0"/>
              <a:t>Свои истоки каждый изучает.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вы, учитель, мудрый человек,</a:t>
            </a:r>
            <a:br>
              <a:rPr lang="ru-RU" dirty="0" smtClean="0"/>
            </a:br>
            <a:r>
              <a:rPr lang="ru-RU" dirty="0" smtClean="0"/>
              <a:t>Нам знания уверенно несёте,</a:t>
            </a:r>
            <a:br>
              <a:rPr lang="ru-RU" dirty="0" smtClean="0"/>
            </a:br>
            <a:r>
              <a:rPr lang="ru-RU" dirty="0" smtClean="0"/>
              <a:t>Желаем уважения коллег</a:t>
            </a:r>
            <a:br>
              <a:rPr lang="ru-RU" dirty="0" smtClean="0"/>
            </a:br>
            <a:r>
              <a:rPr lang="ru-RU" dirty="0" smtClean="0"/>
              <a:t>И самых интересных дней в работе!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Нам </a:t>
            </a:r>
            <a:r>
              <a:rPr lang="ru-RU" dirty="0" smtClean="0"/>
              <a:t>знания об обществе</a:t>
            </a:r>
            <a:br>
              <a:rPr lang="ru-RU" dirty="0" smtClean="0"/>
            </a:br>
            <a:r>
              <a:rPr lang="ru-RU" dirty="0" smtClean="0"/>
              <a:t>Дает обществознание,</a:t>
            </a:r>
            <a:br>
              <a:rPr lang="ru-RU" dirty="0" smtClean="0"/>
            </a:br>
            <a:r>
              <a:rPr lang="ru-RU" dirty="0" smtClean="0"/>
              <a:t>А педагог наш опытный</a:t>
            </a:r>
            <a:br>
              <a:rPr lang="ru-RU" dirty="0" smtClean="0"/>
            </a:br>
            <a:r>
              <a:rPr lang="ru-RU" dirty="0" smtClean="0"/>
              <a:t>Ведь заслужил признание: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Сегодня в день учителя</a:t>
            </a:r>
            <a:br>
              <a:rPr lang="ru-RU" dirty="0" smtClean="0"/>
            </a:br>
            <a:r>
              <a:rPr lang="ru-RU" dirty="0" smtClean="0"/>
              <a:t>Готовим поздравления,</a:t>
            </a:r>
            <a:br>
              <a:rPr lang="ru-RU" dirty="0" smtClean="0"/>
            </a:br>
            <a:r>
              <a:rPr lang="ru-RU" dirty="0" smtClean="0"/>
              <a:t>Ему желаем счастья мы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 err="1" smtClean="0"/>
              <a:t>супернастроения</a:t>
            </a:r>
            <a:r>
              <a:rPr lang="ru-RU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kartinki-life.ru/articles/2020/04/29/kartinki-i-otkrytki-den-uchitelya-6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71530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s://u.9111s.ru/uploads/201811/24/553174.jp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57256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sto.org/getpro/habr/post_images/f11/219/b2e/f11219b2e6e87d825fba32a526d78e9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0723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На дистанционном обучении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ytimg.com/vi/RosmyUJt_w4/maxresdefaul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358245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02f/0000755e-c036224d/img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428604"/>
            <a:ext cx="842968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71/90/04/7190040ab862dd1f5ebd413735c4a6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14" cy="62686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Открытки ко дню учит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4" y="332656"/>
            <a:ext cx="8327320" cy="5005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845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xoroshiy.ru/uploads/posts/2019-10/otkrytki-s-dnem-uchitelya-2019-kartinki-pozdravleniya-v-stihah-i-proze-korotkie-pozhelaniya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xoroshiy.ru/uploads/posts/2019-10/otkrytki-s-dnem-uchitelya-2019-kartinki-pozdravleniya-v-stihah-i-proze-korotkie-pozhelaniya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funik.ru/wp-content/uploads/2018/10/8270586b2e1dd04dc2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8316"/>
            <a:ext cx="8358246" cy="58730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Примите искренние поздравления  от работников информационно - методического отдела  и 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МКУ «Центр обеспечения общего и дополнительного образования».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8916" name="Picture 4" descr="https://pozitiv365.ru/wp-content/uploads/2018/10/281909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8105818" cy="57864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1288373">
            <a:off x="838279" y="758733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Дорогие наши педагоги!</a:t>
            </a:r>
            <a:br>
              <a:rPr lang="ru-RU" dirty="0"/>
            </a:br>
            <a:r>
              <a:rPr lang="ru-RU" dirty="0"/>
              <a:t>В этот праздник - День учителей -</a:t>
            </a:r>
            <a:br>
              <a:rPr lang="ru-RU" dirty="0"/>
            </a:br>
            <a:r>
              <a:rPr lang="ru-RU" dirty="0"/>
              <a:t>Позабудьте все свои тревоги</a:t>
            </a:r>
            <a:br>
              <a:rPr lang="ru-RU" dirty="0"/>
            </a:br>
            <a:r>
              <a:rPr lang="ru-RU" dirty="0"/>
              <a:t>И на мир смотрите веселей.</a:t>
            </a:r>
            <a:br>
              <a:rPr lang="ru-RU" dirty="0"/>
            </a:br>
            <a:r>
              <a:rPr lang="ru-RU" dirty="0"/>
              <a:t>Вы для нас всегда источник света,</a:t>
            </a:r>
            <a:br>
              <a:rPr lang="ru-RU" dirty="0"/>
            </a:br>
            <a:r>
              <a:rPr lang="ru-RU" dirty="0"/>
              <a:t>И ребята все, как </a:t>
            </a:r>
            <a:r>
              <a:rPr lang="ru-RU" dirty="0" err="1"/>
              <a:t>сговорясь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Вам несут красивые букеты.</a:t>
            </a:r>
            <a:br>
              <a:rPr lang="ru-RU" dirty="0"/>
            </a:br>
            <a:r>
              <a:rPr lang="ru-RU" dirty="0"/>
              <a:t>И для них сиянье Ваших глаз -</a:t>
            </a:r>
            <a:br>
              <a:rPr lang="ru-RU" dirty="0"/>
            </a:br>
            <a:r>
              <a:rPr lang="ru-RU" dirty="0"/>
              <a:t>Лучшая награда за старанье,</a:t>
            </a:r>
            <a:br>
              <a:rPr lang="ru-RU" dirty="0"/>
            </a:br>
            <a:r>
              <a:rPr lang="ru-RU" dirty="0"/>
              <a:t>Лучше, чем любая из похвал.</a:t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048270">
            <a:off x="4608183" y="232899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 у них одно желанье:</a:t>
            </a:r>
            <a:br>
              <a:rPr lang="ru-RU" dirty="0"/>
            </a:br>
            <a:r>
              <a:rPr lang="ru-RU" dirty="0"/>
              <a:t>Только бы доставить радость Вам.</a:t>
            </a:r>
            <a:br>
              <a:rPr lang="ru-RU" dirty="0"/>
            </a:br>
            <a:r>
              <a:rPr lang="ru-RU" dirty="0"/>
              <a:t>Ради Вашей искренней улыбки</a:t>
            </a:r>
            <a:br>
              <a:rPr lang="ru-RU" dirty="0"/>
            </a:br>
            <a:r>
              <a:rPr lang="ru-RU" dirty="0"/>
              <a:t>И студент, и каждый ученик</a:t>
            </a:r>
            <a:br>
              <a:rPr lang="ru-RU" dirty="0"/>
            </a:br>
            <a:r>
              <a:rPr lang="ru-RU" dirty="0"/>
              <a:t>Вмиг исправит все свои ошибки</a:t>
            </a:r>
            <a:br>
              <a:rPr lang="ru-RU" dirty="0"/>
            </a:br>
            <a:r>
              <a:rPr lang="ru-RU" dirty="0"/>
              <a:t>И в дальнейшем их не повторит.</a:t>
            </a:r>
            <a:br>
              <a:rPr lang="ru-RU" dirty="0"/>
            </a:br>
            <a:r>
              <a:rPr lang="ru-RU" dirty="0"/>
              <a:t>Вы для всех несете факел знаний,</a:t>
            </a:r>
            <a:br>
              <a:rPr lang="ru-RU" dirty="0"/>
            </a:br>
            <a:r>
              <a:rPr lang="ru-RU" dirty="0"/>
              <a:t>Тот, что не погаснет никогда.</a:t>
            </a:r>
            <a:br>
              <a:rPr lang="ru-RU" dirty="0"/>
            </a:br>
            <a:r>
              <a:rPr lang="ru-RU" dirty="0"/>
              <a:t>Пусть же Ваши сбудутся желанья,</a:t>
            </a:r>
            <a:br>
              <a:rPr lang="ru-RU" dirty="0"/>
            </a:br>
            <a:r>
              <a:rPr lang="ru-RU" dirty="0"/>
              <a:t>Пусть Ваш дом не навестит беда!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Только не упадите от количества подаренных цветов, Вы нам нужны здоровые и бодрые! А еще –счастливые и любимые!!!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zen_doc/1866101/pub_5d6b82f8c49f2900ace18c62_5d6b8e97ec575b00aea4453f/scale_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792961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1124744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Написать легко мы сможем.</a:t>
            </a:r>
            <a:br>
              <a:rPr lang="ru-RU" sz="1600" dirty="0"/>
            </a:br>
            <a:r>
              <a:rPr lang="ru-RU" sz="1600" dirty="0"/>
              <a:t>Сочинение, доклад,</a:t>
            </a:r>
            <a:br>
              <a:rPr lang="ru-RU" sz="1600" dirty="0"/>
            </a:br>
            <a:r>
              <a:rPr lang="ru-RU" sz="1600" dirty="0"/>
              <a:t>И разделим, и умножим...</a:t>
            </a:r>
            <a:br>
              <a:rPr lang="ru-RU" sz="1600" dirty="0"/>
            </a:br>
            <a:r>
              <a:rPr lang="ru-RU" sz="1600" dirty="0"/>
              <a:t>Это ваш огромный вклад.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Вы повсюду были рядом,</a:t>
            </a:r>
            <a:br>
              <a:rPr lang="ru-RU" sz="1600" dirty="0"/>
            </a:br>
            <a:r>
              <a:rPr lang="ru-RU" sz="1600" dirty="0"/>
              <a:t>Будь линейка иль обед.</a:t>
            </a:r>
            <a:br>
              <a:rPr lang="ru-RU" sz="1600" dirty="0"/>
            </a:br>
            <a:r>
              <a:rPr lang="ru-RU" sz="1600" dirty="0"/>
              <a:t>И одним всего лишь взглядом</a:t>
            </a:r>
            <a:br>
              <a:rPr lang="ru-RU" sz="1600" dirty="0"/>
            </a:br>
            <a:r>
              <a:rPr lang="ru-RU" sz="1600" dirty="0"/>
              <a:t>Объясняли ясно: "НЕТ".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Мы желаем вам послушных,</a:t>
            </a:r>
            <a:br>
              <a:rPr lang="ru-RU" sz="1600" dirty="0"/>
            </a:br>
            <a:r>
              <a:rPr lang="ru-RU" sz="1600" dirty="0"/>
              <a:t>Как и мы, учеников.</a:t>
            </a:r>
            <a:br>
              <a:rPr lang="ru-RU" sz="1600" dirty="0"/>
            </a:br>
            <a:r>
              <a:rPr lang="ru-RU" sz="1600" dirty="0"/>
              <a:t>В меру шумных, добродушных</a:t>
            </a:r>
            <a:br>
              <a:rPr lang="ru-RU" sz="1600" dirty="0"/>
            </a:br>
            <a:r>
              <a:rPr lang="ru-RU" sz="1600" dirty="0"/>
              <a:t>Первоклашек - новичков.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Вы про нас не забывайте,</a:t>
            </a:r>
            <a:br>
              <a:rPr lang="ru-RU" sz="1600" dirty="0"/>
            </a:br>
            <a:r>
              <a:rPr lang="ru-RU" sz="1600" dirty="0"/>
              <a:t>Мы ведь здесь еще 5 лет.</a:t>
            </a:r>
            <a:br>
              <a:rPr lang="ru-RU" sz="1600" dirty="0"/>
            </a:br>
            <a:r>
              <a:rPr lang="ru-RU" sz="1600" dirty="0"/>
              <a:t>На продленку приглашайте,</a:t>
            </a:r>
            <a:br>
              <a:rPr lang="ru-RU" sz="1600" dirty="0"/>
            </a:br>
            <a:r>
              <a:rPr lang="ru-RU" sz="1600" dirty="0"/>
              <a:t>Ведь продленки в пятом нет!</a:t>
            </a:r>
          </a:p>
          <a:p>
            <a:r>
              <a:rPr lang="ru-RU" sz="1600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5370" y="332656"/>
            <a:ext cx="6745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Первой учительнице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124744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Вы - наш самый, самый, самый,</a:t>
            </a:r>
            <a:br>
              <a:rPr lang="ru-RU" sz="1600" dirty="0"/>
            </a:br>
            <a:r>
              <a:rPr lang="ru-RU" sz="1600" dirty="0"/>
              <a:t>Самый первый педагог.</a:t>
            </a:r>
            <a:br>
              <a:rPr lang="ru-RU" sz="1600" dirty="0"/>
            </a:br>
            <a:r>
              <a:rPr lang="ru-RU" sz="1600" dirty="0"/>
              <a:t>В нашей жизни самый главный</a:t>
            </a:r>
            <a:br>
              <a:rPr lang="ru-RU" sz="1600" dirty="0"/>
            </a:br>
            <a:r>
              <a:rPr lang="ru-RU" sz="1600" dirty="0"/>
              <a:t>Преподали Вы урок.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Вы учили нас учиться,</a:t>
            </a:r>
            <a:br>
              <a:rPr lang="ru-RU" sz="1600" dirty="0"/>
            </a:br>
            <a:r>
              <a:rPr lang="ru-RU" sz="1600" dirty="0"/>
              <a:t>И дружить, и уважать…</a:t>
            </a:r>
            <a:br>
              <a:rPr lang="ru-RU" sz="1600" dirty="0"/>
            </a:br>
            <a:r>
              <a:rPr lang="ru-RU" sz="1600" dirty="0"/>
              <a:t>Это больше пригодится,</a:t>
            </a:r>
            <a:br>
              <a:rPr lang="ru-RU" sz="1600" dirty="0"/>
            </a:br>
            <a:r>
              <a:rPr lang="ru-RU" sz="1600" dirty="0"/>
              <a:t>Чем делить и умножать.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Мы ни сколько не ленились,</a:t>
            </a:r>
            <a:br>
              <a:rPr lang="ru-RU" sz="1600" dirty="0"/>
            </a:br>
            <a:r>
              <a:rPr lang="ru-RU" sz="1600" dirty="0"/>
              <a:t>Мы старались, как могли.</a:t>
            </a:r>
            <a:br>
              <a:rPr lang="ru-RU" sz="1600" dirty="0"/>
            </a:br>
            <a:r>
              <a:rPr lang="ru-RU" sz="1600" dirty="0"/>
              <a:t>Пусть порой и торопились,</a:t>
            </a:r>
            <a:br>
              <a:rPr lang="ru-RU" sz="1600" dirty="0"/>
            </a:br>
            <a:r>
              <a:rPr lang="ru-RU" sz="1600" dirty="0"/>
              <a:t>Забывали про нули.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На уроках мы болтали</a:t>
            </a:r>
            <a:br>
              <a:rPr lang="ru-RU" sz="1600" dirty="0"/>
            </a:br>
            <a:r>
              <a:rPr lang="ru-RU" sz="1600" dirty="0"/>
              <a:t>И не слушали совсем.</a:t>
            </a:r>
            <a:br>
              <a:rPr lang="ru-RU" sz="1600" dirty="0"/>
            </a:br>
            <a:r>
              <a:rPr lang="ru-RU" sz="1600" dirty="0"/>
              <a:t>Даже двойки получали,</a:t>
            </a:r>
            <a:br>
              <a:rPr lang="ru-RU" sz="1600" dirty="0"/>
            </a:br>
            <a:r>
              <a:rPr lang="ru-RU" sz="1600" dirty="0"/>
              <a:t>Но сегодня без проблем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6" name="Рисунок 5" descr="https://im3-tub-ru.yandex.net/i?id=65cb2efe6376ac0165b3a1fc517138ba&amp;n=33&amp;h=190&amp;w=145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92229"/>
            <a:ext cx="1080119" cy="1296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opengaz.ru/sites/www.opengaz.ru/files/u353/2016-06-30_15-49-3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kayno.club/wp-content/uploads/2017/06/615ee05a9c67e2ab13a0ad2c9eafa9f5_Generi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28680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170</Words>
  <Application>Microsoft Office PowerPoint</Application>
  <PresentationFormat>Экран (4:3)</PresentationFormat>
  <Paragraphs>39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Примите искренние поздравления  от работников информационно - методического отдела  и  МКУ «Центр обеспечения общего и дополнительного образования».</vt:lpstr>
      <vt:lpstr>Слайд 5</vt:lpstr>
      <vt:lpstr>Только не упадите от количества подаренных цветов, Вы нам нужны здоровые и бодрые! А еще –счастливые и любимые!!!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Учителям химии и физики</vt:lpstr>
      <vt:lpstr>Слайд 21</vt:lpstr>
      <vt:lpstr>Учителям истории, обществознания и др.</vt:lpstr>
      <vt:lpstr>Слайд 23</vt:lpstr>
      <vt:lpstr>Слайд 24</vt:lpstr>
      <vt:lpstr>На дистанционном обучении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Пользователь Windows</cp:lastModifiedBy>
  <cp:revision>23</cp:revision>
  <dcterms:created xsi:type="dcterms:W3CDTF">2013-07-29T17:42:42Z</dcterms:created>
  <dcterms:modified xsi:type="dcterms:W3CDTF">2020-10-02T15:39:31Z</dcterms:modified>
</cp:coreProperties>
</file>